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  <p:sldMasterId id="2147485008" r:id="rId2"/>
    <p:sldMasterId id="2147483704" r:id="rId3"/>
    <p:sldMasterId id="2147485041" r:id="rId4"/>
    <p:sldMasterId id="2147485060" r:id="rId5"/>
    <p:sldMasterId id="2147485152" r:id="rId6"/>
  </p:sldMasterIdLst>
  <p:notesMasterIdLst>
    <p:notesMasterId r:id="rId68"/>
  </p:notesMasterIdLst>
  <p:handoutMasterIdLst>
    <p:handoutMasterId r:id="rId69"/>
  </p:handoutMasterIdLst>
  <p:sldIdLst>
    <p:sldId id="256" r:id="rId7"/>
    <p:sldId id="305" r:id="rId8"/>
    <p:sldId id="306" r:id="rId9"/>
    <p:sldId id="307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6" r:id="rId24"/>
    <p:sldId id="335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71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72" r:id="rId55"/>
    <p:sldId id="374" r:id="rId56"/>
    <p:sldId id="373" r:id="rId57"/>
    <p:sldId id="365" r:id="rId58"/>
    <p:sldId id="366" r:id="rId59"/>
    <p:sldId id="368" r:id="rId60"/>
    <p:sldId id="375" r:id="rId61"/>
    <p:sldId id="369" r:id="rId62"/>
    <p:sldId id="376" r:id="rId63"/>
    <p:sldId id="370" r:id="rId64"/>
    <p:sldId id="377" r:id="rId65"/>
    <p:sldId id="378" r:id="rId66"/>
    <p:sldId id="298" r:id="rId6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767676"/>
    <a:srgbClr val="202124"/>
    <a:srgbClr val="2F5994"/>
    <a:srgbClr val="0B5A99"/>
    <a:srgbClr val="216398"/>
    <a:srgbClr val="0078D7"/>
    <a:srgbClr val="69A1C7"/>
    <a:srgbClr val="206296"/>
    <a:srgbClr val="6BA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8" autoAdjust="0"/>
    <p:restoredTop sz="95394" autoAdjust="0"/>
  </p:normalViewPr>
  <p:slideViewPr>
    <p:cSldViewPr snapToGrid="0">
      <p:cViewPr>
        <p:scale>
          <a:sx n="66" d="100"/>
          <a:sy n="66" d="100"/>
        </p:scale>
        <p:origin x="2388" y="117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274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64F5833-6C60-4082-AD3B-D70721FF8A39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8EB7A1E-F434-4EAC-AEBD-7592D792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0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B2A63B0-0A9F-4A15-A3C9-4160253A81CB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FAC0659-34C9-4BAF-A7FA-59E8DF728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3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48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2900F-B82C-4F11-85DB-97B88AAD310C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49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10/7/2015 11:02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07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06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73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5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5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55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9375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r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153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22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85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68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 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9239" y="2967720"/>
            <a:ext cx="11637012" cy="922560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algn="l">
              <a:defRPr sz="5328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14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4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54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32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6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19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18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19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05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35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10612" y="3429000"/>
            <a:ext cx="7169065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121426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cor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1"/>
            <a:ext cx="12192000" cy="7277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153" y="3813716"/>
            <a:ext cx="8237697" cy="24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64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53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22788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748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0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74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1527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38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1633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47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317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05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4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58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058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7754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56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574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7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10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595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595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E7B94D1A-0277-43F2-91AF-16186F4AA5C7}" type="datetimeFigureOut">
              <a:rPr lang="en-US" smtClean="0">
                <a:solidFill>
                  <a:srgbClr val="404040"/>
                </a:solidFill>
              </a:rPr>
              <a:pPr defTabSz="914367"/>
              <a:t>10/7/2015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F244BFF5-CF07-4137-9059-16D41660439E}" type="slidenum">
              <a:rPr lang="en-US" smtClean="0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930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6" y="225146"/>
            <a:ext cx="11615490" cy="739775"/>
          </a:xfrm>
        </p:spPr>
        <p:txBody>
          <a:bodyPr/>
          <a:lstStyle>
            <a:lvl1pPr>
              <a:defRPr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27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8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 smtClean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336790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6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18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127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2765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2203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4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43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07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74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407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10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9713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1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65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93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0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595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595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E7B94D1A-0277-43F2-91AF-16186F4AA5C7}" type="datetimeFigureOut">
              <a:rPr lang="en-US" smtClean="0">
                <a:solidFill>
                  <a:srgbClr val="404040"/>
                </a:solidFill>
              </a:rPr>
              <a:pPr defTabSz="914367"/>
              <a:t>10/7/2015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F244BFF5-CF07-4137-9059-16D41660439E}" type="slidenum">
              <a:rPr lang="en-US" smtClean="0">
                <a:solidFill>
                  <a:srgbClr val="404040"/>
                </a:solidFill>
              </a:rPr>
              <a:pPr defTabSz="914367"/>
              <a:t>‹#›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997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6" y="225146"/>
            <a:ext cx="11615490" cy="739775"/>
          </a:xfrm>
        </p:spPr>
        <p:txBody>
          <a:bodyPr/>
          <a:lstStyle>
            <a:lvl1pPr>
              <a:defRPr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930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2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67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6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47679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09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7948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19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646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5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66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266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733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7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17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55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60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8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6" y="225146"/>
            <a:ext cx="11615490" cy="739775"/>
          </a:xfrm>
        </p:spPr>
        <p:txBody>
          <a:bodyPr/>
          <a:lstStyle>
            <a:lvl1pPr>
              <a:defRPr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8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97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36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1" r:id="rId5"/>
    <p:sldLayoutId id="2147483684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46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09" r:id="rId1"/>
    <p:sldLayoutId id="2147485010" r:id="rId2"/>
    <p:sldLayoutId id="2147485011" r:id="rId3"/>
    <p:sldLayoutId id="2147485012" r:id="rId4"/>
    <p:sldLayoutId id="2147485013" r:id="rId5"/>
    <p:sldLayoutId id="2147485014" r:id="rId6"/>
    <p:sldLayoutId id="2147485015" r:id="rId7"/>
    <p:sldLayoutId id="2147485016" r:id="rId8"/>
    <p:sldLayoutId id="2147485040" r:id="rId9"/>
    <p:sldLayoutId id="2147485019" r:id="rId10"/>
    <p:sldLayoutId id="2147485032" r:id="rId11"/>
    <p:sldLayoutId id="2147485037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0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9" r:id="rId10"/>
    <p:sldLayoutId id="2147485006" r:id="rId11"/>
    <p:sldLayoutId id="2147483724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6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2" r:id="rId1"/>
    <p:sldLayoutId id="2147485043" r:id="rId2"/>
    <p:sldLayoutId id="2147485044" r:id="rId3"/>
    <p:sldLayoutId id="2147485045" r:id="rId4"/>
    <p:sldLayoutId id="2147485046" r:id="rId5"/>
    <p:sldLayoutId id="2147485047" r:id="rId6"/>
    <p:sldLayoutId id="2147485048" r:id="rId7"/>
    <p:sldLayoutId id="2147485049" r:id="rId8"/>
    <p:sldLayoutId id="2147485050" r:id="rId9"/>
    <p:sldLayoutId id="2147485051" r:id="rId10"/>
    <p:sldLayoutId id="2147485052" r:id="rId11"/>
    <p:sldLayoutId id="2147485053" r:id="rId12"/>
    <p:sldLayoutId id="2147485054" r:id="rId13"/>
    <p:sldLayoutId id="2147485055" r:id="rId14"/>
    <p:sldLayoutId id="2147485056" r:id="rId15"/>
    <p:sldLayoutId id="2147485057" r:id="rId16"/>
    <p:sldLayoutId id="2147485058" r:id="rId17"/>
    <p:sldLayoutId id="2147485059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1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1" r:id="rId1"/>
    <p:sldLayoutId id="2147485062" r:id="rId2"/>
    <p:sldLayoutId id="2147485063" r:id="rId3"/>
    <p:sldLayoutId id="2147485064" r:id="rId4"/>
    <p:sldLayoutId id="2147485065" r:id="rId5"/>
    <p:sldLayoutId id="2147485066" r:id="rId6"/>
    <p:sldLayoutId id="2147485067" r:id="rId7"/>
    <p:sldLayoutId id="2147485068" r:id="rId8"/>
    <p:sldLayoutId id="2147485069" r:id="rId9"/>
    <p:sldLayoutId id="2147485070" r:id="rId10"/>
    <p:sldLayoutId id="2147485071" r:id="rId11"/>
    <p:sldLayoutId id="2147485072" r:id="rId12"/>
    <p:sldLayoutId id="2147485073" r:id="rId13"/>
    <p:sldLayoutId id="2147485074" r:id="rId14"/>
    <p:sldLayoutId id="2147485075" r:id="rId15"/>
    <p:sldLayoutId id="2147485076" r:id="rId16"/>
    <p:sldLayoutId id="2147485077" r:id="rId17"/>
    <p:sldLayoutId id="2147485078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3" r:id="rId1"/>
    <p:sldLayoutId id="2147485154" r:id="rId2"/>
    <p:sldLayoutId id="2147485155" r:id="rId3"/>
    <p:sldLayoutId id="2147485156" r:id="rId4"/>
    <p:sldLayoutId id="2147485157" r:id="rId5"/>
    <p:sldLayoutId id="2147485158" r:id="rId6"/>
    <p:sldLayoutId id="2147485159" r:id="rId7"/>
    <p:sldLayoutId id="2147485160" r:id="rId8"/>
    <p:sldLayoutId id="2147485161" r:id="rId9"/>
    <p:sldLayoutId id="2147485162" r:id="rId10"/>
    <p:sldLayoutId id="2147485163" r:id="rId11"/>
    <p:sldLayoutId id="2147485164" r:id="rId12"/>
    <p:sldLayoutId id="2147485165" r:id="rId13"/>
    <p:sldLayoutId id="2147485166" r:id="rId14"/>
    <p:sldLayoutId id="2147485167" r:id="rId15"/>
    <p:sldLayoutId id="2147485168" r:id="rId16"/>
    <p:sldLayoutId id="2147485170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2084187"/>
            <a:ext cx="9466369" cy="1793090"/>
          </a:xfrm>
        </p:spPr>
        <p:txBody>
          <a:bodyPr/>
          <a:lstStyle/>
          <a:p>
            <a:r>
              <a:rPr lang="en-GB" dirty="0" smtClean="0"/>
              <a:t>Windows Store and Monetization</a:t>
            </a:r>
            <a:r>
              <a:rPr lang="en-GB" dirty="0"/>
              <a:t/>
            </a:r>
            <a:br>
              <a:rPr lang="en-GB" dirty="0"/>
            </a:br>
            <a:r>
              <a:rPr lang="en-GB" sz="3600" dirty="0" smtClean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Windows 10 Developer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69301" y="3878574"/>
            <a:ext cx="8396020" cy="179232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8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1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37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2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1133154"/>
            <a:ext cx="611590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88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1133154"/>
            <a:ext cx="611590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73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1133154"/>
            <a:ext cx="611590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05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1133154"/>
            <a:ext cx="6115904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53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600" y="-2688512"/>
            <a:ext cx="9569299" cy="190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1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6" y="1422242"/>
            <a:ext cx="9859116" cy="1813958"/>
          </a:xfrm>
        </p:spPr>
        <p:txBody>
          <a:bodyPr/>
          <a:lstStyle/>
          <a:p>
            <a:r>
              <a:rPr lang="en-US" dirty="0" smtClean="0"/>
              <a:t>CREATING A STORE SUBMISSION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http://dev.windows.com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62049" y="0"/>
            <a:ext cx="9867902" cy="14814548"/>
            <a:chOff x="1162049" y="0"/>
            <a:chExt cx="9867902" cy="148145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049" y="0"/>
              <a:ext cx="9867902" cy="14814548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 bwMode="auto">
            <a:xfrm>
              <a:off x="10117394" y="3716594"/>
              <a:ext cx="912557" cy="1038286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Oval 5"/>
          <p:cNvSpPr/>
          <p:nvPr/>
        </p:nvSpPr>
        <p:spPr bwMode="auto">
          <a:xfrm>
            <a:off x="2801390" y="171242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86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1.144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865" y="1517345"/>
            <a:ext cx="12190271" cy="519471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>
          <a:xfrm>
            <a:off x="4868352" y="3669685"/>
            <a:ext cx="2455296" cy="1790887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868352" y="5537971"/>
            <a:ext cx="2455296" cy="13220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50447" y="5555108"/>
            <a:ext cx="2091107" cy="124916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248660" tIns="198928" rIns="248660" bIns="198928" rtlCol="0">
            <a:spAutoFit/>
          </a:bodyPr>
          <a:lstStyle/>
          <a:p>
            <a:pPr algn="ctr" defTabSz="914201">
              <a:lnSpc>
                <a:spcPct val="90000"/>
              </a:lnSpc>
            </a:pPr>
            <a:r>
              <a:rPr lang="en-US" sz="2000" dirty="0" err="1">
                <a:solidFill>
                  <a:srgbClr val="FFFFFF"/>
                </a:solidFill>
                <a:latin typeface="Segoe UI Light"/>
              </a:rPr>
              <a:t>IoT</a:t>
            </a:r>
            <a:endParaRPr lang="en-US" sz="2000" dirty="0">
              <a:solidFill>
                <a:srgbClr val="FFFFFF"/>
              </a:solidFill>
              <a:latin typeface="Segoe UI Light"/>
            </a:endParaRPr>
          </a:p>
          <a:p>
            <a:pPr algn="ctr" defTabSz="914201">
              <a:lnSpc>
                <a:spcPct val="90000"/>
              </a:lnSpc>
            </a:pPr>
            <a:r>
              <a:rPr lang="en-US" sz="2000" dirty="0" err="1">
                <a:solidFill>
                  <a:srgbClr val="FFFFFF"/>
                </a:solidFill>
                <a:latin typeface="Segoe UI Light"/>
              </a:rPr>
              <a:t>HoloLens</a:t>
            </a:r>
            <a:endParaRPr lang="en-US" sz="2000" dirty="0">
              <a:solidFill>
                <a:srgbClr val="FFFFFF"/>
              </a:solidFill>
              <a:latin typeface="Segoe UI Light"/>
            </a:endParaRPr>
          </a:p>
          <a:p>
            <a:pPr algn="ctr" defTabSz="914201"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  <a:latin typeface="Segoe UI Light"/>
              </a:rPr>
              <a:t>Surface Hub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One Store for </a:t>
            </a: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one </a:t>
            </a:r>
            <a:r>
              <a:rPr lang="en-US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Windows</a:t>
            </a:r>
            <a:endParaRPr lang="en-U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610615" y="3164018"/>
            <a:ext cx="5580521" cy="11217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8660" tIns="198928" rIns="248660" bIns="1989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6776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2917">
                    <a:srgbClr val="737373"/>
                  </a:gs>
                  <a:gs pos="81000">
                    <a:srgbClr val="737373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83443" y="2112092"/>
            <a:ext cx="5334606" cy="3204332"/>
            <a:chOff x="782689" y="1953277"/>
            <a:chExt cx="5335363" cy="3204787"/>
          </a:xfrm>
        </p:grpSpPr>
        <p:sp>
          <p:nvSpPr>
            <p:cNvPr id="10" name="Freeform 9"/>
            <p:cNvSpPr/>
            <p:nvPr/>
          </p:nvSpPr>
          <p:spPr>
            <a:xfrm rot="20641024" flipV="1">
              <a:off x="782689" y="3539231"/>
              <a:ext cx="5335363" cy="1618833"/>
            </a:xfrm>
            <a:custGeom>
              <a:avLst/>
              <a:gdLst>
                <a:gd name="connsiteX0" fmla="*/ 5335363 w 5335363"/>
                <a:gd name="connsiteY0" fmla="*/ 781903 h 1618833"/>
                <a:gd name="connsiteX1" fmla="*/ 3040974 w 5335363"/>
                <a:gd name="connsiteY1" fmla="*/ 8008 h 1618833"/>
                <a:gd name="connsiteX2" fmla="*/ 3038680 w 5335363"/>
                <a:gd name="connsiteY2" fmla="*/ 0 h 1618833"/>
                <a:gd name="connsiteX3" fmla="*/ 3027081 w 5335363"/>
                <a:gd name="connsiteY3" fmla="*/ 3322 h 1618833"/>
                <a:gd name="connsiteX4" fmla="*/ 3027078 w 5335363"/>
                <a:gd name="connsiteY4" fmla="*/ 3321 h 1618833"/>
                <a:gd name="connsiteX5" fmla="*/ 3027078 w 5335363"/>
                <a:gd name="connsiteY5" fmla="*/ 3323 h 1618833"/>
                <a:gd name="connsiteX6" fmla="*/ 0 w 5335363"/>
                <a:gd name="connsiteY6" fmla="*/ 870348 h 1618833"/>
                <a:gd name="connsiteX7" fmla="*/ 214383 w 5335363"/>
                <a:gd name="connsiteY7" fmla="*/ 1618833 h 1618833"/>
                <a:gd name="connsiteX8" fmla="*/ 3136389 w 5335363"/>
                <a:gd name="connsiteY8" fmla="*/ 781903 h 1618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5363" h="1618833">
                  <a:moveTo>
                    <a:pt x="5335363" y="781903"/>
                  </a:moveTo>
                  <a:lnTo>
                    <a:pt x="3040974" y="8008"/>
                  </a:lnTo>
                  <a:lnTo>
                    <a:pt x="3038680" y="0"/>
                  </a:lnTo>
                  <a:lnTo>
                    <a:pt x="3027081" y="3322"/>
                  </a:lnTo>
                  <a:lnTo>
                    <a:pt x="3027078" y="3321"/>
                  </a:lnTo>
                  <a:lnTo>
                    <a:pt x="3027078" y="3323"/>
                  </a:lnTo>
                  <a:lnTo>
                    <a:pt x="0" y="870348"/>
                  </a:lnTo>
                  <a:lnTo>
                    <a:pt x="214383" y="1618833"/>
                  </a:lnTo>
                  <a:lnTo>
                    <a:pt x="3136389" y="781903"/>
                  </a:lnTo>
                  <a:close/>
                </a:path>
              </a:pathLst>
            </a:custGeom>
            <a:solidFill>
              <a:srgbClr val="00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rgbClr val="FFFFFF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69034" y="1953277"/>
              <a:ext cx="5153473" cy="3043644"/>
              <a:chOff x="869034" y="1953277"/>
              <a:chExt cx="5153473" cy="3043644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869034" y="1953277"/>
                <a:ext cx="5153473" cy="1384074"/>
              </a:xfrm>
              <a:custGeom>
                <a:avLst/>
                <a:gdLst>
                  <a:gd name="connsiteX0" fmla="*/ 3148801 w 5153473"/>
                  <a:gd name="connsiteY0" fmla="*/ 0 h 1384074"/>
                  <a:gd name="connsiteX1" fmla="*/ 3150743 w 5153473"/>
                  <a:gd name="connsiteY1" fmla="*/ 1341 h 1384074"/>
                  <a:gd name="connsiteX2" fmla="*/ 3160868 w 5153473"/>
                  <a:gd name="connsiteY2" fmla="*/ 1341 h 1384074"/>
                  <a:gd name="connsiteX3" fmla="*/ 3160868 w 5153473"/>
                  <a:gd name="connsiteY3" fmla="*/ 8332 h 1384074"/>
                  <a:gd name="connsiteX4" fmla="*/ 5153473 w 5153473"/>
                  <a:gd name="connsiteY4" fmla="*/ 1384074 h 1384074"/>
                  <a:gd name="connsiteX5" fmla="*/ 3044177 w 5153473"/>
                  <a:gd name="connsiteY5" fmla="*/ 779923 h 1384074"/>
                  <a:gd name="connsiteX6" fmla="*/ 0 w 5153473"/>
                  <a:gd name="connsiteY6" fmla="*/ 779923 h 1384074"/>
                  <a:gd name="connsiteX7" fmla="*/ 0 w 5153473"/>
                  <a:gd name="connsiteY7" fmla="*/ 1341 h 1384074"/>
                  <a:gd name="connsiteX8" fmla="*/ 3148417 w 5153473"/>
                  <a:gd name="connsiteY8" fmla="*/ 1341 h 1384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53473" h="1384074">
                    <a:moveTo>
                      <a:pt x="3148801" y="0"/>
                    </a:moveTo>
                    <a:lnTo>
                      <a:pt x="3150743" y="1341"/>
                    </a:lnTo>
                    <a:lnTo>
                      <a:pt x="3160868" y="1341"/>
                    </a:lnTo>
                    <a:lnTo>
                      <a:pt x="3160868" y="8332"/>
                    </a:lnTo>
                    <a:lnTo>
                      <a:pt x="5153473" y="1384074"/>
                    </a:lnTo>
                    <a:lnTo>
                      <a:pt x="3044177" y="779923"/>
                    </a:lnTo>
                    <a:lnTo>
                      <a:pt x="0" y="779923"/>
                    </a:lnTo>
                    <a:lnTo>
                      <a:pt x="0" y="1341"/>
                    </a:lnTo>
                    <a:lnTo>
                      <a:pt x="3148417" y="13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dirty="0" err="1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869034" y="1996229"/>
                <a:ext cx="5113951" cy="3000692"/>
                <a:chOff x="869034" y="1996229"/>
                <a:chExt cx="5113951" cy="3000692"/>
              </a:xfrm>
            </p:grpSpPr>
            <p:sp>
              <p:nvSpPr>
                <p:cNvPr id="14" name="Freeform 13"/>
                <p:cNvSpPr/>
                <p:nvPr/>
              </p:nvSpPr>
              <p:spPr>
                <a:xfrm>
                  <a:off x="869034" y="3102710"/>
                  <a:ext cx="5113951" cy="778582"/>
                </a:xfrm>
                <a:custGeom>
                  <a:avLst/>
                  <a:gdLst>
                    <a:gd name="connsiteX0" fmla="*/ 0 w 5113951"/>
                    <a:gd name="connsiteY0" fmla="*/ 0 h 778582"/>
                    <a:gd name="connsiteX1" fmla="*/ 3160868 w 5113951"/>
                    <a:gd name="connsiteY1" fmla="*/ 0 h 778582"/>
                    <a:gd name="connsiteX2" fmla="*/ 3160868 w 5113951"/>
                    <a:gd name="connsiteY2" fmla="*/ 2115 h 778582"/>
                    <a:gd name="connsiteX3" fmla="*/ 5113951 w 5113951"/>
                    <a:gd name="connsiteY3" fmla="*/ 389292 h 778582"/>
                    <a:gd name="connsiteX4" fmla="*/ 3160868 w 5113951"/>
                    <a:gd name="connsiteY4" fmla="*/ 776469 h 778582"/>
                    <a:gd name="connsiteX5" fmla="*/ 3160868 w 5113951"/>
                    <a:gd name="connsiteY5" fmla="*/ 778582 h 778582"/>
                    <a:gd name="connsiteX6" fmla="*/ 0 w 5113951"/>
                    <a:gd name="connsiteY6" fmla="*/ 778582 h 77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3951" h="778582">
                      <a:moveTo>
                        <a:pt x="0" y="0"/>
                      </a:moveTo>
                      <a:lnTo>
                        <a:pt x="3160868" y="0"/>
                      </a:lnTo>
                      <a:lnTo>
                        <a:pt x="3160868" y="2115"/>
                      </a:lnTo>
                      <a:lnTo>
                        <a:pt x="5113951" y="389292"/>
                      </a:lnTo>
                      <a:lnTo>
                        <a:pt x="3160868" y="776469"/>
                      </a:lnTo>
                      <a:lnTo>
                        <a:pt x="3160868" y="778582"/>
                      </a:lnTo>
                      <a:lnTo>
                        <a:pt x="0" y="778582"/>
                      </a:lnTo>
                      <a:close/>
                    </a:path>
                  </a:pathLst>
                </a:cu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367">
                    <a:lnSpc>
                      <a:spcPct val="90000"/>
                    </a:lnSpc>
                    <a:spcBef>
                      <a:spcPts val="600"/>
                    </a:spcBef>
                  </a:pPr>
                  <a:endParaRPr lang="en-US" sz="20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904596" y="1996229"/>
                  <a:ext cx="2779122" cy="697200"/>
                </a:xfrm>
                <a:prstGeom prst="rect">
                  <a:avLst/>
                </a:prstGeom>
                <a:solidFill>
                  <a:srgbClr val="0070C0"/>
                </a:solidFill>
              </p:spPr>
              <p:txBody>
                <a:bodyPr wrap="square" lIns="248660" tIns="198928" rIns="248660" bIns="198928" rtlCol="0">
                  <a:spAutoFit/>
                </a:bodyPr>
                <a:lstStyle/>
                <a:p>
                  <a:pPr defTabSz="914201">
                    <a:lnSpc>
                      <a:spcPct val="90000"/>
                    </a:lnSpc>
                    <a:spcBef>
                      <a:spcPts val="816"/>
                    </a:spcBef>
                  </a:pPr>
                  <a:r>
                    <a:rPr lang="en-US" sz="2132" dirty="0">
                      <a:solidFill>
                        <a:srgbClr val="FFFFFF"/>
                      </a:solidFill>
                    </a:rPr>
                    <a:t>Windows Desktop</a:t>
                  </a:r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904596" y="3154011"/>
                  <a:ext cx="2779122" cy="697200"/>
                </a:xfrm>
                <a:prstGeom prst="rect">
                  <a:avLst/>
                </a:prstGeom>
                <a:solidFill>
                  <a:srgbClr val="ED7D31"/>
                </a:solidFill>
              </p:spPr>
              <p:txBody>
                <a:bodyPr wrap="square" lIns="248660" tIns="198928" rIns="248660" bIns="198928" rtlCol="0">
                  <a:spAutoFit/>
                </a:bodyPr>
                <a:lstStyle/>
                <a:p>
                  <a:pPr defTabSz="914201">
                    <a:lnSpc>
                      <a:spcPct val="90000"/>
                    </a:lnSpc>
                    <a:spcBef>
                      <a:spcPts val="816"/>
                    </a:spcBef>
                  </a:pPr>
                  <a:r>
                    <a:rPr lang="en-US" sz="2132" dirty="0">
                      <a:solidFill>
                        <a:srgbClr val="FFFFFF"/>
                      </a:solidFill>
                    </a:rPr>
                    <a:t>Windows Mobile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904596" y="4299721"/>
                  <a:ext cx="2779122" cy="697200"/>
                </a:xfrm>
                <a:prstGeom prst="rect">
                  <a:avLst/>
                </a:prstGeom>
                <a:solidFill>
                  <a:srgbClr val="009900"/>
                </a:solidFill>
              </p:spPr>
              <p:txBody>
                <a:bodyPr wrap="square" lIns="248660" tIns="198928" rIns="248660" bIns="198928" rtlCol="0">
                  <a:spAutoFit/>
                </a:bodyPr>
                <a:lstStyle/>
                <a:p>
                  <a:pPr defTabSz="914201">
                    <a:lnSpc>
                      <a:spcPct val="90000"/>
                    </a:lnSpc>
                    <a:spcBef>
                      <a:spcPts val="816"/>
                    </a:spcBef>
                  </a:pPr>
                  <a:r>
                    <a:rPr lang="en-US" sz="2132" dirty="0">
                      <a:solidFill>
                        <a:srgbClr val="FFFFFF"/>
                      </a:solidFill>
                    </a:rPr>
                    <a:t>Xbox</a:t>
                  </a:r>
                </a:p>
              </p:txBody>
            </p:sp>
          </p:grpSp>
        </p:grpSp>
      </p:grpSp>
      <p:grpSp>
        <p:nvGrpSpPr>
          <p:cNvPr id="18" name="Group 17"/>
          <p:cNvGrpSpPr/>
          <p:nvPr/>
        </p:nvGrpSpPr>
        <p:grpSpPr>
          <a:xfrm>
            <a:off x="865" y="2113432"/>
            <a:ext cx="749194" cy="3069568"/>
            <a:chOff x="0" y="1954618"/>
            <a:chExt cx="749300" cy="3070003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1954618"/>
              <a:ext cx="749300" cy="778582"/>
              <a:chOff x="0" y="1954618"/>
              <a:chExt cx="749300" cy="77858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0" y="1954618"/>
                <a:ext cx="749300" cy="77858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dirty="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reeform 67"/>
              <p:cNvSpPr>
                <a:spLocks noEditPoints="1"/>
              </p:cNvSpPr>
              <p:nvPr/>
            </p:nvSpPr>
            <p:spPr bwMode="auto">
              <a:xfrm>
                <a:off x="76254" y="2184400"/>
                <a:ext cx="587291" cy="371972"/>
              </a:xfrm>
              <a:custGeom>
                <a:avLst/>
                <a:gdLst>
                  <a:gd name="T0" fmla="*/ 12 w 1195"/>
                  <a:gd name="T1" fmla="*/ 0 h 757"/>
                  <a:gd name="T2" fmla="*/ 0 w 1195"/>
                  <a:gd name="T3" fmla="*/ 680 h 757"/>
                  <a:gd name="T4" fmla="*/ 555 w 1195"/>
                  <a:gd name="T5" fmla="*/ 692 h 757"/>
                  <a:gd name="T6" fmla="*/ 555 w 1195"/>
                  <a:gd name="T7" fmla="*/ 712 h 757"/>
                  <a:gd name="T8" fmla="*/ 304 w 1195"/>
                  <a:gd name="T9" fmla="*/ 724 h 757"/>
                  <a:gd name="T10" fmla="*/ 296 w 1195"/>
                  <a:gd name="T11" fmla="*/ 757 h 757"/>
                  <a:gd name="T12" fmla="*/ 894 w 1195"/>
                  <a:gd name="T13" fmla="*/ 745 h 757"/>
                  <a:gd name="T14" fmla="*/ 860 w 1195"/>
                  <a:gd name="T15" fmla="*/ 712 h 757"/>
                  <a:gd name="T16" fmla="*/ 620 w 1195"/>
                  <a:gd name="T17" fmla="*/ 693 h 757"/>
                  <a:gd name="T18" fmla="*/ 1182 w 1195"/>
                  <a:gd name="T19" fmla="*/ 692 h 757"/>
                  <a:gd name="T20" fmla="*/ 1195 w 1195"/>
                  <a:gd name="T21" fmla="*/ 13 h 757"/>
                  <a:gd name="T22" fmla="*/ 969 w 1195"/>
                  <a:gd name="T23" fmla="*/ 673 h 757"/>
                  <a:gd name="T24" fmla="*/ 952 w 1195"/>
                  <a:gd name="T25" fmla="*/ 670 h 757"/>
                  <a:gd name="T26" fmla="*/ 969 w 1195"/>
                  <a:gd name="T27" fmla="*/ 667 h 757"/>
                  <a:gd name="T28" fmla="*/ 969 w 1195"/>
                  <a:gd name="T29" fmla="*/ 673 h 757"/>
                  <a:gd name="T30" fmla="*/ 984 w 1195"/>
                  <a:gd name="T31" fmla="*/ 673 h 757"/>
                  <a:gd name="T32" fmla="*/ 984 w 1195"/>
                  <a:gd name="T33" fmla="*/ 667 h 757"/>
                  <a:gd name="T34" fmla="*/ 1001 w 1195"/>
                  <a:gd name="T35" fmla="*/ 670 h 757"/>
                  <a:gd name="T36" fmla="*/ 1027 w 1195"/>
                  <a:gd name="T37" fmla="*/ 673 h 757"/>
                  <a:gd name="T38" fmla="*/ 1009 w 1195"/>
                  <a:gd name="T39" fmla="*/ 670 h 757"/>
                  <a:gd name="T40" fmla="*/ 1027 w 1195"/>
                  <a:gd name="T41" fmla="*/ 667 h 757"/>
                  <a:gd name="T42" fmla="*/ 1027 w 1195"/>
                  <a:gd name="T43" fmla="*/ 673 h 757"/>
                  <a:gd name="T44" fmla="*/ 1041 w 1195"/>
                  <a:gd name="T45" fmla="*/ 673 h 757"/>
                  <a:gd name="T46" fmla="*/ 1041 w 1195"/>
                  <a:gd name="T47" fmla="*/ 667 h 757"/>
                  <a:gd name="T48" fmla="*/ 1059 w 1195"/>
                  <a:gd name="T49" fmla="*/ 670 h 757"/>
                  <a:gd name="T50" fmla="*/ 1085 w 1195"/>
                  <a:gd name="T51" fmla="*/ 673 h 757"/>
                  <a:gd name="T52" fmla="*/ 1067 w 1195"/>
                  <a:gd name="T53" fmla="*/ 670 h 757"/>
                  <a:gd name="T54" fmla="*/ 1085 w 1195"/>
                  <a:gd name="T55" fmla="*/ 667 h 757"/>
                  <a:gd name="T56" fmla="*/ 1085 w 1195"/>
                  <a:gd name="T57" fmla="*/ 673 h 757"/>
                  <a:gd name="T58" fmla="*/ 1099 w 1195"/>
                  <a:gd name="T59" fmla="*/ 673 h 757"/>
                  <a:gd name="T60" fmla="*/ 1099 w 1195"/>
                  <a:gd name="T61" fmla="*/ 667 h 757"/>
                  <a:gd name="T62" fmla="*/ 1117 w 1195"/>
                  <a:gd name="T63" fmla="*/ 670 h 757"/>
                  <a:gd name="T64" fmla="*/ 1132 w 1195"/>
                  <a:gd name="T65" fmla="*/ 678 h 757"/>
                  <a:gd name="T66" fmla="*/ 1132 w 1195"/>
                  <a:gd name="T67" fmla="*/ 662 h 757"/>
                  <a:gd name="T68" fmla="*/ 1132 w 1195"/>
                  <a:gd name="T69" fmla="*/ 678 h 757"/>
                  <a:gd name="T70" fmla="*/ 1140 w 1195"/>
                  <a:gd name="T71" fmla="*/ 650 h 757"/>
                  <a:gd name="T72" fmla="*/ 42 w 1195"/>
                  <a:gd name="T73" fmla="*/ 638 h 757"/>
                  <a:gd name="T74" fmla="*/ 54 w 1195"/>
                  <a:gd name="T75" fmla="*/ 42 h 757"/>
                  <a:gd name="T76" fmla="*/ 1153 w 1195"/>
                  <a:gd name="T77" fmla="*/ 55 h 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95" h="757">
                    <a:moveTo>
                      <a:pt x="118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680"/>
                      <a:pt x="0" y="680"/>
                      <a:pt x="0" y="680"/>
                    </a:cubicBezTo>
                    <a:cubicBezTo>
                      <a:pt x="0" y="687"/>
                      <a:pt x="5" y="692"/>
                      <a:pt x="12" y="692"/>
                    </a:cubicBezTo>
                    <a:cubicBezTo>
                      <a:pt x="555" y="692"/>
                      <a:pt x="555" y="692"/>
                      <a:pt x="555" y="692"/>
                    </a:cubicBezTo>
                    <a:cubicBezTo>
                      <a:pt x="555" y="692"/>
                      <a:pt x="555" y="693"/>
                      <a:pt x="555" y="693"/>
                    </a:cubicBezTo>
                    <a:cubicBezTo>
                      <a:pt x="555" y="712"/>
                      <a:pt x="555" y="712"/>
                      <a:pt x="555" y="712"/>
                    </a:cubicBezTo>
                    <a:cubicBezTo>
                      <a:pt x="317" y="712"/>
                      <a:pt x="317" y="712"/>
                      <a:pt x="317" y="712"/>
                    </a:cubicBezTo>
                    <a:cubicBezTo>
                      <a:pt x="310" y="712"/>
                      <a:pt x="304" y="717"/>
                      <a:pt x="304" y="724"/>
                    </a:cubicBezTo>
                    <a:cubicBezTo>
                      <a:pt x="283" y="745"/>
                      <a:pt x="283" y="745"/>
                      <a:pt x="283" y="745"/>
                    </a:cubicBezTo>
                    <a:cubicBezTo>
                      <a:pt x="283" y="752"/>
                      <a:pt x="289" y="757"/>
                      <a:pt x="296" y="757"/>
                    </a:cubicBezTo>
                    <a:cubicBezTo>
                      <a:pt x="881" y="757"/>
                      <a:pt x="881" y="757"/>
                      <a:pt x="881" y="757"/>
                    </a:cubicBezTo>
                    <a:cubicBezTo>
                      <a:pt x="888" y="757"/>
                      <a:pt x="894" y="752"/>
                      <a:pt x="894" y="745"/>
                    </a:cubicBezTo>
                    <a:cubicBezTo>
                      <a:pt x="873" y="724"/>
                      <a:pt x="873" y="724"/>
                      <a:pt x="873" y="724"/>
                    </a:cubicBezTo>
                    <a:cubicBezTo>
                      <a:pt x="873" y="717"/>
                      <a:pt x="867" y="712"/>
                      <a:pt x="860" y="712"/>
                    </a:cubicBezTo>
                    <a:cubicBezTo>
                      <a:pt x="620" y="712"/>
                      <a:pt x="620" y="712"/>
                      <a:pt x="620" y="712"/>
                    </a:cubicBezTo>
                    <a:cubicBezTo>
                      <a:pt x="620" y="693"/>
                      <a:pt x="620" y="693"/>
                      <a:pt x="620" y="693"/>
                    </a:cubicBezTo>
                    <a:cubicBezTo>
                      <a:pt x="620" y="693"/>
                      <a:pt x="620" y="692"/>
                      <a:pt x="620" y="692"/>
                    </a:cubicBezTo>
                    <a:cubicBezTo>
                      <a:pt x="1182" y="692"/>
                      <a:pt x="1182" y="692"/>
                      <a:pt x="1182" y="692"/>
                    </a:cubicBezTo>
                    <a:cubicBezTo>
                      <a:pt x="1189" y="692"/>
                      <a:pt x="1195" y="687"/>
                      <a:pt x="1195" y="680"/>
                    </a:cubicBezTo>
                    <a:cubicBezTo>
                      <a:pt x="1195" y="13"/>
                      <a:pt x="1195" y="13"/>
                      <a:pt x="1195" y="13"/>
                    </a:cubicBezTo>
                    <a:cubicBezTo>
                      <a:pt x="1195" y="6"/>
                      <a:pt x="1189" y="0"/>
                      <a:pt x="1182" y="0"/>
                    </a:cubicBezTo>
                    <a:close/>
                    <a:moveTo>
                      <a:pt x="969" y="673"/>
                    </a:moveTo>
                    <a:cubicBezTo>
                      <a:pt x="955" y="673"/>
                      <a:pt x="955" y="673"/>
                      <a:pt x="955" y="673"/>
                    </a:cubicBezTo>
                    <a:cubicBezTo>
                      <a:pt x="953" y="673"/>
                      <a:pt x="952" y="672"/>
                      <a:pt x="952" y="670"/>
                    </a:cubicBezTo>
                    <a:cubicBezTo>
                      <a:pt x="952" y="669"/>
                      <a:pt x="953" y="667"/>
                      <a:pt x="955" y="667"/>
                    </a:cubicBezTo>
                    <a:cubicBezTo>
                      <a:pt x="969" y="667"/>
                      <a:pt x="969" y="667"/>
                      <a:pt x="969" y="667"/>
                    </a:cubicBezTo>
                    <a:cubicBezTo>
                      <a:pt x="971" y="667"/>
                      <a:pt x="972" y="669"/>
                      <a:pt x="972" y="670"/>
                    </a:cubicBezTo>
                    <a:cubicBezTo>
                      <a:pt x="972" y="672"/>
                      <a:pt x="971" y="673"/>
                      <a:pt x="969" y="673"/>
                    </a:cubicBezTo>
                    <a:close/>
                    <a:moveTo>
                      <a:pt x="998" y="673"/>
                    </a:moveTo>
                    <a:cubicBezTo>
                      <a:pt x="984" y="673"/>
                      <a:pt x="984" y="673"/>
                      <a:pt x="984" y="673"/>
                    </a:cubicBezTo>
                    <a:cubicBezTo>
                      <a:pt x="982" y="673"/>
                      <a:pt x="981" y="672"/>
                      <a:pt x="981" y="670"/>
                    </a:cubicBezTo>
                    <a:cubicBezTo>
                      <a:pt x="981" y="669"/>
                      <a:pt x="982" y="667"/>
                      <a:pt x="984" y="667"/>
                    </a:cubicBezTo>
                    <a:cubicBezTo>
                      <a:pt x="998" y="667"/>
                      <a:pt x="998" y="667"/>
                      <a:pt x="998" y="667"/>
                    </a:cubicBezTo>
                    <a:cubicBezTo>
                      <a:pt x="1000" y="667"/>
                      <a:pt x="1001" y="669"/>
                      <a:pt x="1001" y="670"/>
                    </a:cubicBezTo>
                    <a:cubicBezTo>
                      <a:pt x="1001" y="672"/>
                      <a:pt x="1000" y="673"/>
                      <a:pt x="998" y="673"/>
                    </a:cubicBezTo>
                    <a:close/>
                    <a:moveTo>
                      <a:pt x="1027" y="673"/>
                    </a:moveTo>
                    <a:cubicBezTo>
                      <a:pt x="1013" y="673"/>
                      <a:pt x="1013" y="673"/>
                      <a:pt x="1013" y="673"/>
                    </a:cubicBezTo>
                    <a:cubicBezTo>
                      <a:pt x="1011" y="673"/>
                      <a:pt x="1009" y="672"/>
                      <a:pt x="1009" y="670"/>
                    </a:cubicBezTo>
                    <a:cubicBezTo>
                      <a:pt x="1009" y="669"/>
                      <a:pt x="1011" y="667"/>
                      <a:pt x="1013" y="667"/>
                    </a:cubicBezTo>
                    <a:cubicBezTo>
                      <a:pt x="1027" y="667"/>
                      <a:pt x="1027" y="667"/>
                      <a:pt x="1027" y="667"/>
                    </a:cubicBezTo>
                    <a:cubicBezTo>
                      <a:pt x="1029" y="667"/>
                      <a:pt x="1030" y="669"/>
                      <a:pt x="1030" y="670"/>
                    </a:cubicBezTo>
                    <a:cubicBezTo>
                      <a:pt x="1030" y="672"/>
                      <a:pt x="1029" y="673"/>
                      <a:pt x="1027" y="673"/>
                    </a:cubicBezTo>
                    <a:close/>
                    <a:moveTo>
                      <a:pt x="1056" y="673"/>
                    </a:moveTo>
                    <a:cubicBezTo>
                      <a:pt x="1041" y="673"/>
                      <a:pt x="1041" y="673"/>
                      <a:pt x="1041" y="673"/>
                    </a:cubicBezTo>
                    <a:cubicBezTo>
                      <a:pt x="1040" y="673"/>
                      <a:pt x="1038" y="672"/>
                      <a:pt x="1038" y="670"/>
                    </a:cubicBezTo>
                    <a:cubicBezTo>
                      <a:pt x="1038" y="669"/>
                      <a:pt x="1040" y="667"/>
                      <a:pt x="1041" y="667"/>
                    </a:cubicBezTo>
                    <a:cubicBezTo>
                      <a:pt x="1056" y="667"/>
                      <a:pt x="1056" y="667"/>
                      <a:pt x="1056" y="667"/>
                    </a:cubicBezTo>
                    <a:cubicBezTo>
                      <a:pt x="1058" y="667"/>
                      <a:pt x="1059" y="669"/>
                      <a:pt x="1059" y="670"/>
                    </a:cubicBezTo>
                    <a:cubicBezTo>
                      <a:pt x="1059" y="672"/>
                      <a:pt x="1058" y="673"/>
                      <a:pt x="1056" y="673"/>
                    </a:cubicBezTo>
                    <a:close/>
                    <a:moveTo>
                      <a:pt x="1085" y="673"/>
                    </a:moveTo>
                    <a:cubicBezTo>
                      <a:pt x="1070" y="673"/>
                      <a:pt x="1070" y="673"/>
                      <a:pt x="1070" y="673"/>
                    </a:cubicBezTo>
                    <a:cubicBezTo>
                      <a:pt x="1069" y="673"/>
                      <a:pt x="1067" y="672"/>
                      <a:pt x="1067" y="670"/>
                    </a:cubicBezTo>
                    <a:cubicBezTo>
                      <a:pt x="1067" y="669"/>
                      <a:pt x="1069" y="667"/>
                      <a:pt x="1070" y="667"/>
                    </a:cubicBezTo>
                    <a:cubicBezTo>
                      <a:pt x="1085" y="667"/>
                      <a:pt x="1085" y="667"/>
                      <a:pt x="1085" y="667"/>
                    </a:cubicBezTo>
                    <a:cubicBezTo>
                      <a:pt x="1087" y="667"/>
                      <a:pt x="1088" y="669"/>
                      <a:pt x="1088" y="670"/>
                    </a:cubicBezTo>
                    <a:cubicBezTo>
                      <a:pt x="1088" y="672"/>
                      <a:pt x="1087" y="673"/>
                      <a:pt x="1085" y="673"/>
                    </a:cubicBezTo>
                    <a:close/>
                    <a:moveTo>
                      <a:pt x="1114" y="673"/>
                    </a:moveTo>
                    <a:cubicBezTo>
                      <a:pt x="1099" y="673"/>
                      <a:pt x="1099" y="673"/>
                      <a:pt x="1099" y="673"/>
                    </a:cubicBezTo>
                    <a:cubicBezTo>
                      <a:pt x="1098" y="673"/>
                      <a:pt x="1096" y="672"/>
                      <a:pt x="1096" y="670"/>
                    </a:cubicBezTo>
                    <a:cubicBezTo>
                      <a:pt x="1096" y="669"/>
                      <a:pt x="1098" y="667"/>
                      <a:pt x="1099" y="667"/>
                    </a:cubicBezTo>
                    <a:cubicBezTo>
                      <a:pt x="1114" y="667"/>
                      <a:pt x="1114" y="667"/>
                      <a:pt x="1114" y="667"/>
                    </a:cubicBezTo>
                    <a:cubicBezTo>
                      <a:pt x="1116" y="667"/>
                      <a:pt x="1117" y="669"/>
                      <a:pt x="1117" y="670"/>
                    </a:cubicBezTo>
                    <a:cubicBezTo>
                      <a:pt x="1117" y="672"/>
                      <a:pt x="1116" y="673"/>
                      <a:pt x="1114" y="673"/>
                    </a:cubicBezTo>
                    <a:close/>
                    <a:moveTo>
                      <a:pt x="1132" y="678"/>
                    </a:moveTo>
                    <a:cubicBezTo>
                      <a:pt x="1128" y="678"/>
                      <a:pt x="1124" y="675"/>
                      <a:pt x="1124" y="670"/>
                    </a:cubicBezTo>
                    <a:cubicBezTo>
                      <a:pt x="1124" y="666"/>
                      <a:pt x="1128" y="662"/>
                      <a:pt x="1132" y="662"/>
                    </a:cubicBezTo>
                    <a:cubicBezTo>
                      <a:pt x="1136" y="662"/>
                      <a:pt x="1140" y="666"/>
                      <a:pt x="1140" y="670"/>
                    </a:cubicBezTo>
                    <a:cubicBezTo>
                      <a:pt x="1140" y="675"/>
                      <a:pt x="1136" y="678"/>
                      <a:pt x="1132" y="678"/>
                    </a:cubicBezTo>
                    <a:close/>
                    <a:moveTo>
                      <a:pt x="1153" y="638"/>
                    </a:moveTo>
                    <a:cubicBezTo>
                      <a:pt x="1153" y="645"/>
                      <a:pt x="1147" y="650"/>
                      <a:pt x="1140" y="650"/>
                    </a:cubicBezTo>
                    <a:cubicBezTo>
                      <a:pt x="54" y="650"/>
                      <a:pt x="54" y="650"/>
                      <a:pt x="54" y="650"/>
                    </a:cubicBezTo>
                    <a:cubicBezTo>
                      <a:pt x="47" y="650"/>
                      <a:pt x="42" y="645"/>
                      <a:pt x="42" y="638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7" y="42"/>
                      <a:pt x="54" y="42"/>
                    </a:cubicBezTo>
                    <a:cubicBezTo>
                      <a:pt x="1140" y="42"/>
                      <a:pt x="1140" y="42"/>
                      <a:pt x="1140" y="42"/>
                    </a:cubicBezTo>
                    <a:cubicBezTo>
                      <a:pt x="1147" y="42"/>
                      <a:pt x="1153" y="48"/>
                      <a:pt x="1153" y="55"/>
                    </a:cubicBezTo>
                    <a:lnTo>
                      <a:pt x="1153" y="6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599" tIns="44801" rIns="89599" bIns="44801" numCol="1" anchor="t" anchorCtr="0" compatLnSpc="1">
                <a:prstTxWarp prst="textNoShape">
                  <a:avLst/>
                </a:prstTxWarp>
              </a:bodyPr>
              <a:lstStyle/>
              <a:p>
                <a:pPr defTabSz="896036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0" y="3100328"/>
              <a:ext cx="749300" cy="778582"/>
              <a:chOff x="0" y="3100328"/>
              <a:chExt cx="749300" cy="77858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0" y="3100328"/>
                <a:ext cx="749300" cy="778582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dirty="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205203" y="3240463"/>
                <a:ext cx="319748" cy="495210"/>
              </a:xfrm>
              <a:custGeom>
                <a:avLst/>
                <a:gdLst>
                  <a:gd name="T0" fmla="*/ 172 w 187"/>
                  <a:gd name="T1" fmla="*/ 0 h 289"/>
                  <a:gd name="T2" fmla="*/ 14 w 187"/>
                  <a:gd name="T3" fmla="*/ 0 h 289"/>
                  <a:gd name="T4" fmla="*/ 0 w 187"/>
                  <a:gd name="T5" fmla="*/ 14 h 289"/>
                  <a:gd name="T6" fmla="*/ 0 w 187"/>
                  <a:gd name="T7" fmla="*/ 274 h 289"/>
                  <a:gd name="T8" fmla="*/ 14 w 187"/>
                  <a:gd name="T9" fmla="*/ 289 h 289"/>
                  <a:gd name="T10" fmla="*/ 172 w 187"/>
                  <a:gd name="T11" fmla="*/ 289 h 289"/>
                  <a:gd name="T12" fmla="*/ 187 w 187"/>
                  <a:gd name="T13" fmla="*/ 274 h 289"/>
                  <a:gd name="T14" fmla="*/ 187 w 187"/>
                  <a:gd name="T15" fmla="*/ 14 h 289"/>
                  <a:gd name="T16" fmla="*/ 172 w 187"/>
                  <a:gd name="T17" fmla="*/ 0 h 289"/>
                  <a:gd name="T18" fmla="*/ 93 w 187"/>
                  <a:gd name="T19" fmla="*/ 276 h 289"/>
                  <a:gd name="T20" fmla="*/ 82 w 187"/>
                  <a:gd name="T21" fmla="*/ 265 h 289"/>
                  <a:gd name="T22" fmla="*/ 93 w 187"/>
                  <a:gd name="T23" fmla="*/ 254 h 289"/>
                  <a:gd name="T24" fmla="*/ 104 w 187"/>
                  <a:gd name="T25" fmla="*/ 265 h 289"/>
                  <a:gd name="T26" fmla="*/ 93 w 187"/>
                  <a:gd name="T27" fmla="*/ 276 h 289"/>
                  <a:gd name="T28" fmla="*/ 164 w 187"/>
                  <a:gd name="T29" fmla="*/ 237 h 289"/>
                  <a:gd name="T30" fmla="*/ 23 w 187"/>
                  <a:gd name="T31" fmla="*/ 237 h 289"/>
                  <a:gd name="T32" fmla="*/ 23 w 187"/>
                  <a:gd name="T33" fmla="*/ 24 h 289"/>
                  <a:gd name="T34" fmla="*/ 164 w 187"/>
                  <a:gd name="T35" fmla="*/ 24 h 289"/>
                  <a:gd name="T36" fmla="*/ 164 w 187"/>
                  <a:gd name="T37" fmla="*/ 237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7" h="289">
                    <a:moveTo>
                      <a:pt x="17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0" y="282"/>
                      <a:pt x="6" y="289"/>
                      <a:pt x="14" y="289"/>
                    </a:cubicBezTo>
                    <a:cubicBezTo>
                      <a:pt x="172" y="289"/>
                      <a:pt x="172" y="289"/>
                      <a:pt x="172" y="289"/>
                    </a:cubicBezTo>
                    <a:cubicBezTo>
                      <a:pt x="180" y="289"/>
                      <a:pt x="187" y="282"/>
                      <a:pt x="187" y="274"/>
                    </a:cubicBezTo>
                    <a:cubicBezTo>
                      <a:pt x="187" y="14"/>
                      <a:pt x="187" y="14"/>
                      <a:pt x="187" y="14"/>
                    </a:cubicBezTo>
                    <a:cubicBezTo>
                      <a:pt x="187" y="6"/>
                      <a:pt x="180" y="0"/>
                      <a:pt x="172" y="0"/>
                    </a:cubicBezTo>
                    <a:close/>
                    <a:moveTo>
                      <a:pt x="93" y="276"/>
                    </a:moveTo>
                    <a:cubicBezTo>
                      <a:pt x="87" y="276"/>
                      <a:pt x="82" y="271"/>
                      <a:pt x="82" y="265"/>
                    </a:cubicBezTo>
                    <a:cubicBezTo>
                      <a:pt x="82" y="259"/>
                      <a:pt x="87" y="254"/>
                      <a:pt x="93" y="254"/>
                    </a:cubicBezTo>
                    <a:cubicBezTo>
                      <a:pt x="99" y="254"/>
                      <a:pt x="104" y="259"/>
                      <a:pt x="104" y="265"/>
                    </a:cubicBezTo>
                    <a:cubicBezTo>
                      <a:pt x="104" y="271"/>
                      <a:pt x="99" y="276"/>
                      <a:pt x="93" y="276"/>
                    </a:cubicBezTo>
                    <a:close/>
                    <a:moveTo>
                      <a:pt x="164" y="237"/>
                    </a:moveTo>
                    <a:cubicBezTo>
                      <a:pt x="23" y="237"/>
                      <a:pt x="23" y="237"/>
                      <a:pt x="23" y="237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164" y="24"/>
                      <a:pt x="164" y="24"/>
                      <a:pt x="164" y="24"/>
                    </a:cubicBezTo>
                    <a:lnTo>
                      <a:pt x="164" y="2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0" y="4246039"/>
              <a:ext cx="749300" cy="778582"/>
              <a:chOff x="0" y="4119039"/>
              <a:chExt cx="749300" cy="778582"/>
            </a:xfrm>
            <a:solidFill>
              <a:srgbClr val="009900"/>
            </a:solidFill>
          </p:grpSpPr>
          <p:sp>
            <p:nvSpPr>
              <p:cNvPr id="22" name="Rectangle 21"/>
              <p:cNvSpPr/>
              <p:nvPr/>
            </p:nvSpPr>
            <p:spPr>
              <a:xfrm>
                <a:off x="0" y="4119039"/>
                <a:ext cx="749300" cy="77858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41" tIns="109712" rIns="137141" bIns="10971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Bef>
                    <a:spcPts val="600"/>
                  </a:spcBef>
                </a:pPr>
                <a:endParaRPr lang="en-US" sz="2000" dirty="0" err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23" name="Picture 42" descr="C:\Users\sakuu\Documents\Ballmer WPC\PNGS\xboxpearl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black">
              <a:xfrm>
                <a:off x="169658" y="4312340"/>
                <a:ext cx="390838" cy="391978"/>
              </a:xfrm>
              <a:prstGeom prst="rect">
                <a:avLst/>
              </a:prstGeom>
              <a:grpFill/>
              <a:extLst/>
            </p:spPr>
          </p:pic>
        </p:grpSp>
      </p:grpSp>
      <p:sp>
        <p:nvSpPr>
          <p:cNvPr id="28" name="Rectangle 27"/>
          <p:cNvSpPr/>
          <p:nvPr/>
        </p:nvSpPr>
        <p:spPr>
          <a:xfrm>
            <a:off x="7308231" y="3223693"/>
            <a:ext cx="4476563" cy="10144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267762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ONE CORE OS</a:t>
            </a:r>
          </a:p>
          <a:p>
            <a:pPr defTabSz="1267762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ONE APP PLATFORM</a:t>
            </a:r>
          </a:p>
          <a:p>
            <a:pPr defTabSz="1267762" fontAlgn="base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2745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ONE STORE</a:t>
            </a:r>
            <a:endParaRPr lang="en-US" sz="16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33"/>
          <p:cNvSpPr/>
          <p:nvPr/>
        </p:nvSpPr>
        <p:spPr>
          <a:xfrm>
            <a:off x="5108089" y="2687450"/>
            <a:ext cx="1975824" cy="1975824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01"/>
            <a:endParaRPr lang="en-US" sz="2400" dirty="0" err="1">
              <a:solidFill>
                <a:srgbClr val="FFFFFF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052189" y="2771565"/>
            <a:ext cx="2087623" cy="1807595"/>
            <a:chOff x="5052041" y="2485844"/>
            <a:chExt cx="2087919" cy="1807851"/>
          </a:xfrm>
        </p:grpSpPr>
        <p:sp>
          <p:nvSpPr>
            <p:cNvPr id="31" name="Oval 33"/>
            <p:cNvSpPr/>
            <p:nvPr/>
          </p:nvSpPr>
          <p:spPr>
            <a:xfrm>
              <a:off x="5192075" y="2485844"/>
              <a:ext cx="1807850" cy="1807851"/>
            </a:xfrm>
            <a:prstGeom prst="ellipse">
              <a:avLst/>
            </a:prstGeom>
            <a:solidFill>
              <a:schemeClr val="accent1"/>
            </a:solidFill>
            <a:ln w="88900" cmpd="thickThin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01"/>
              <a:endParaRPr lang="en-US" sz="2400" dirty="0" err="1">
                <a:solidFill>
                  <a:srgbClr val="FFFFFF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052041" y="2836625"/>
              <a:ext cx="2087919" cy="1066135"/>
              <a:chOff x="5052041" y="2836625"/>
              <a:chExt cx="2087919" cy="1066135"/>
            </a:xfrm>
          </p:grpSpPr>
          <p:sp>
            <p:nvSpPr>
              <p:cNvPr id="33" name="TextBox 35"/>
              <p:cNvSpPr txBox="1"/>
              <p:nvPr/>
            </p:nvSpPr>
            <p:spPr>
              <a:xfrm>
                <a:off x="5052041" y="3644319"/>
                <a:ext cx="2087919" cy="258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201">
                  <a:lnSpc>
                    <a:spcPct val="90000"/>
                  </a:lnSpc>
                </a:pPr>
                <a:r>
                  <a:rPr lang="en-US" sz="1866" dirty="0">
                    <a:solidFill>
                      <a:srgbClr val="FFFFFF"/>
                    </a:solidFill>
                    <a:cs typeface="Segoe UI Semibold" panose="020B0702040204020203" pitchFamily="34" charset="0"/>
                  </a:rPr>
                  <a:t>Windows 10</a:t>
                </a:r>
              </a:p>
            </p:txBody>
          </p:sp>
          <p:sp>
            <p:nvSpPr>
              <p:cNvPr id="34" name="Freeform 5"/>
              <p:cNvSpPr>
                <a:spLocks noEditPoints="1"/>
              </p:cNvSpPr>
              <p:nvPr/>
            </p:nvSpPr>
            <p:spPr bwMode="auto">
              <a:xfrm>
                <a:off x="5695158" y="2836625"/>
                <a:ext cx="750884" cy="745537"/>
              </a:xfrm>
              <a:custGeom>
                <a:avLst/>
                <a:gdLst>
                  <a:gd name="T0" fmla="*/ 0 w 281"/>
                  <a:gd name="T1" fmla="*/ 240 h 279"/>
                  <a:gd name="T2" fmla="*/ 119 w 281"/>
                  <a:gd name="T3" fmla="*/ 257 h 279"/>
                  <a:gd name="T4" fmla="*/ 119 w 281"/>
                  <a:gd name="T5" fmla="*/ 140 h 279"/>
                  <a:gd name="T6" fmla="*/ 0 w 281"/>
                  <a:gd name="T7" fmla="*/ 140 h 279"/>
                  <a:gd name="T8" fmla="*/ 0 w 281"/>
                  <a:gd name="T9" fmla="*/ 240 h 279"/>
                  <a:gd name="T10" fmla="*/ 0 w 281"/>
                  <a:gd name="T11" fmla="*/ 136 h 279"/>
                  <a:gd name="T12" fmla="*/ 119 w 281"/>
                  <a:gd name="T13" fmla="*/ 136 h 279"/>
                  <a:gd name="T14" fmla="*/ 119 w 281"/>
                  <a:gd name="T15" fmla="*/ 21 h 279"/>
                  <a:gd name="T16" fmla="*/ 0 w 281"/>
                  <a:gd name="T17" fmla="*/ 38 h 279"/>
                  <a:gd name="T18" fmla="*/ 0 w 281"/>
                  <a:gd name="T19" fmla="*/ 136 h 279"/>
                  <a:gd name="T20" fmla="*/ 126 w 281"/>
                  <a:gd name="T21" fmla="*/ 19 h 279"/>
                  <a:gd name="T22" fmla="*/ 126 w 281"/>
                  <a:gd name="T23" fmla="*/ 136 h 279"/>
                  <a:gd name="T24" fmla="*/ 281 w 281"/>
                  <a:gd name="T25" fmla="*/ 136 h 279"/>
                  <a:gd name="T26" fmla="*/ 281 w 281"/>
                  <a:gd name="T27" fmla="*/ 0 h 279"/>
                  <a:gd name="T28" fmla="*/ 126 w 281"/>
                  <a:gd name="T29" fmla="*/ 19 h 279"/>
                  <a:gd name="T30" fmla="*/ 126 w 281"/>
                  <a:gd name="T31" fmla="*/ 257 h 279"/>
                  <a:gd name="T32" fmla="*/ 281 w 281"/>
                  <a:gd name="T33" fmla="*/ 279 h 279"/>
                  <a:gd name="T34" fmla="*/ 281 w 281"/>
                  <a:gd name="T35" fmla="*/ 140 h 279"/>
                  <a:gd name="T36" fmla="*/ 126 w 281"/>
                  <a:gd name="T37" fmla="*/ 140 h 279"/>
                  <a:gd name="T38" fmla="*/ 126 w 281"/>
                  <a:gd name="T39" fmla="*/ 257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1" h="279">
                    <a:moveTo>
                      <a:pt x="0" y="240"/>
                    </a:moveTo>
                    <a:lnTo>
                      <a:pt x="119" y="257"/>
                    </a:lnTo>
                    <a:lnTo>
                      <a:pt x="119" y="140"/>
                    </a:lnTo>
                    <a:lnTo>
                      <a:pt x="0" y="140"/>
                    </a:lnTo>
                    <a:lnTo>
                      <a:pt x="0" y="240"/>
                    </a:lnTo>
                    <a:close/>
                    <a:moveTo>
                      <a:pt x="0" y="136"/>
                    </a:moveTo>
                    <a:lnTo>
                      <a:pt x="119" y="136"/>
                    </a:lnTo>
                    <a:lnTo>
                      <a:pt x="119" y="21"/>
                    </a:lnTo>
                    <a:lnTo>
                      <a:pt x="0" y="38"/>
                    </a:lnTo>
                    <a:lnTo>
                      <a:pt x="0" y="136"/>
                    </a:lnTo>
                    <a:close/>
                    <a:moveTo>
                      <a:pt x="126" y="19"/>
                    </a:moveTo>
                    <a:lnTo>
                      <a:pt x="126" y="136"/>
                    </a:lnTo>
                    <a:lnTo>
                      <a:pt x="281" y="136"/>
                    </a:lnTo>
                    <a:lnTo>
                      <a:pt x="281" y="0"/>
                    </a:lnTo>
                    <a:lnTo>
                      <a:pt x="126" y="19"/>
                    </a:lnTo>
                    <a:close/>
                    <a:moveTo>
                      <a:pt x="126" y="257"/>
                    </a:moveTo>
                    <a:lnTo>
                      <a:pt x="281" y="279"/>
                    </a:lnTo>
                    <a:lnTo>
                      <a:pt x="281" y="140"/>
                    </a:lnTo>
                    <a:lnTo>
                      <a:pt x="126" y="140"/>
                    </a:lnTo>
                    <a:lnTo>
                      <a:pt x="126" y="25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121903" tIns="60952" rIns="121903" bIns="60952" numCol="1" anchor="t" anchorCtr="0" compatLnSpc="1">
                <a:prstTxWarp prst="textNoShape">
                  <a:avLst/>
                </a:prstTxWarp>
              </a:bodyPr>
              <a:lstStyle/>
              <a:p>
                <a:pPr defTabSz="914201"/>
                <a:endParaRPr lang="en-US" sz="1866">
                  <a:solidFill>
                    <a:srgbClr val="737373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967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0" y="0"/>
            <a:ext cx="9866376" cy="259381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553990" y="277922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784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20000" decel="8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22222E-6 L -2.08333E-6 -2.7682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18088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795290" y="225852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457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614430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7216140" y="3040380"/>
            <a:ext cx="2941320" cy="403860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417920" y="4829365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74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5.63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5.63519 L 0 -6.3678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36782 L 0 -6.8055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80556 L 0 -7.3185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31851 L 0 -7.6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65 L 0 -7.9759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3571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90490" y="286812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4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1931553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44770" y="559227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654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888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8866 L 0 -1.716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-1"/>
            <a:ext cx="9866376" cy="757460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29530" y="347772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169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339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5785890" y="260904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414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57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98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8215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37150" y="628188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917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Dev </a:t>
            </a:r>
            <a:r>
              <a:rPr lang="en-US" dirty="0"/>
              <a:t>Center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1"/>
          </p:nvPr>
        </p:nvSpPr>
        <p:spPr>
          <a:xfrm>
            <a:off x="6184960" y="1717008"/>
            <a:ext cx="6007041" cy="3545979"/>
          </a:xfrm>
        </p:spPr>
        <p:txBody>
          <a:bodyPr/>
          <a:lstStyle/>
          <a:p>
            <a:pPr marL="0" indent="0"/>
            <a:r>
              <a:rPr lang="en-US" sz="2745" dirty="0">
                <a:latin typeface="+mj-lt"/>
              </a:rPr>
              <a:t>One destination for supporting all Windows devices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One registration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One app submission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Customer acquisition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Customer engagement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Powerful monetization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Rich analytics</a:t>
            </a:r>
          </a:p>
          <a:p>
            <a:pPr marL="448193" indent="-448193">
              <a:buFont typeface="Wingdings" panose="05000000000000000000" pitchFamily="2" charset="2"/>
              <a:buChar char="ü"/>
            </a:pPr>
            <a:r>
              <a:rPr lang="en-US" sz="2745" dirty="0">
                <a:latin typeface="+mj-lt"/>
              </a:rPr>
              <a:t>One payout</a:t>
            </a:r>
          </a:p>
          <a:p>
            <a:pPr marL="0" indent="0"/>
            <a:endParaRPr lang="en-US" sz="2745" dirty="0"/>
          </a:p>
        </p:txBody>
      </p:sp>
      <p:sp>
        <p:nvSpPr>
          <p:cNvPr id="8" name="Rectangle 7"/>
          <p:cNvSpPr/>
          <p:nvPr/>
        </p:nvSpPr>
        <p:spPr>
          <a:xfrm>
            <a:off x="121445" y="6342381"/>
            <a:ext cx="2209580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n-US" sz="1765" i="1" dirty="0">
                <a:solidFill>
                  <a:srgbClr val="404040"/>
                </a:solidFill>
                <a:latin typeface="Segoe UI Light"/>
              </a:rPr>
              <a:t>DEV.WINDOWS.COM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36" y="1717008"/>
            <a:ext cx="5754934" cy="392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5"/>
          <p:cNvCxnSpPr/>
          <p:nvPr/>
        </p:nvCxnSpPr>
        <p:spPr>
          <a:xfrm>
            <a:off x="6768318" y="3503702"/>
            <a:ext cx="2988083" cy="0"/>
          </a:xfrm>
          <a:prstGeom prst="line">
            <a:avLst/>
          </a:prstGeom>
          <a:ln w="28575">
            <a:solidFill>
              <a:srgbClr val="0078D7">
                <a:alpha val="50000"/>
              </a:srgbClr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028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97419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589550" y="466644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709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2718395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4415379" y="4927699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92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1.46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6574 L 0 -2.5152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1528 L 0 -2.959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97419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502464" y="5900158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738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62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40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12" y="0"/>
            <a:ext cx="9866376" cy="70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66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6" y="2236887"/>
            <a:ext cx="9859116" cy="999313"/>
          </a:xfrm>
        </p:spPr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AN IAP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http://dev.windows.com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8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58595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066800" y="5859521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44275" y="2458689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909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58888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5888866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44522" y="3351985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7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3082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308884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86085" y="231737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73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36308" y="3694460"/>
            <a:ext cx="9860674" cy="1055802"/>
          </a:xfrm>
        </p:spPr>
        <p:txBody>
          <a:bodyPr/>
          <a:lstStyle/>
          <a:p>
            <a:r>
              <a:rPr lang="en-US" dirty="0" smtClean="0"/>
              <a:t>Visual Studio &amp; </a:t>
            </a:r>
            <a:r>
              <a:rPr lang="en-US" dirty="0"/>
              <a:t>Windows Application Certification </a:t>
            </a:r>
            <a:r>
              <a:rPr lang="en-US" dirty="0" smtClean="0"/>
              <a:t>Kit (WACK)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4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940541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00864" y="5747758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30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4939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493928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24664" y="2901920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827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989066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38964" y="6204958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822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7036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703603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62764" y="375935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92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70342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965171" y="3697083"/>
            <a:ext cx="1695796" cy="293023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26264" y="501665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257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2.96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551 L 0 -9.1729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92526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540564" y="3721246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079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747640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00864" y="551195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54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92526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64364" y="4826153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677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9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06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9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74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5" y="0"/>
            <a:ext cx="10334718" cy="686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05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399" cy="694323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4527864" y="3929967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946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6" y="2236887"/>
            <a:ext cx="9859116" cy="999313"/>
          </a:xfrm>
        </p:spPr>
        <p:txBody>
          <a:bodyPr/>
          <a:lstStyle/>
          <a:p>
            <a:r>
              <a:rPr lang="en-US" dirty="0" smtClean="0"/>
              <a:t>MONETIZE VIA ADVERTS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http://dev.windows.com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0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314691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155670" y="2922383"/>
            <a:ext cx="5953529" cy="379617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155670" y="4719090"/>
            <a:ext cx="5953529" cy="379617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382721" y="3141219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473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1.2942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1259247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4411749" y="4403962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513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744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125924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199213" y="4518955"/>
            <a:ext cx="5953529" cy="379617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339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8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6" y="2236887"/>
            <a:ext cx="9859116" cy="999313"/>
          </a:xfrm>
        </p:spPr>
        <p:txBody>
          <a:bodyPr/>
          <a:lstStyle/>
          <a:p>
            <a:r>
              <a:rPr lang="en-US" dirty="0" smtClean="0"/>
              <a:t>PROMOTIONAL CODES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http://dev.windows.com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1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3146919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2263635" y="2908991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4285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"/>
            <a:ext cx="10058400" cy="3146919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2452320" y="3533105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527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7335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733557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82720" y="2284877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660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58400" cy="6883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733557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382721" y="3558266"/>
            <a:ext cx="374072" cy="374072"/>
          </a:xfrm>
          <a:prstGeom prst="ellipse">
            <a:avLst/>
          </a:prstGeom>
          <a:solidFill>
            <a:srgbClr val="FFC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691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06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"/>
            <a:ext cx="10058400" cy="67335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066800" y="6733557"/>
            <a:ext cx="10058400" cy="1081606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170184" y="3249539"/>
            <a:ext cx="5953529" cy="379617"/>
          </a:xfrm>
          <a:prstGeom prst="rect">
            <a:avLst/>
          </a:prstGeom>
          <a:noFill/>
          <a:ln w="28575"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42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880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13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0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366285"/>
            <a:ext cx="7487695" cy="61254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463800" y="4737100"/>
            <a:ext cx="4616450" cy="323850"/>
          </a:xfrm>
          <a:prstGeom prst="rect">
            <a:avLst/>
          </a:prstGeom>
          <a:noFill/>
          <a:ln>
            <a:solidFill>
              <a:schemeClr val="accent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417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2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3.xml><?xml version="1.0" encoding="utf-8"?>
<a:theme xmlns:a="http://schemas.openxmlformats.org/drawingml/2006/main" name="BUILD WHITE TEMPLATE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49F2FD16-922B-4720-BA86-EE1768600449}"/>
    </a:ext>
  </a:extLst>
</a:theme>
</file>

<file path=ppt/theme/theme4.xml><?xml version="1.0" encoding="utf-8"?>
<a:theme xmlns:a="http://schemas.openxmlformats.org/drawingml/2006/main" name="2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5.xml><?xml version="1.0" encoding="utf-8"?>
<a:theme xmlns:a="http://schemas.openxmlformats.org/drawingml/2006/main" name="3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4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Widescreen</PresentationFormat>
  <Paragraphs>37</Paragraphs>
  <Slides>61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61</vt:i4>
      </vt:variant>
    </vt:vector>
  </HeadingPairs>
  <TitlesOfParts>
    <vt:vector size="77" baseType="lpstr">
      <vt:lpstr>Arial</vt:lpstr>
      <vt:lpstr>Avenir LT Pro 45 Book</vt:lpstr>
      <vt:lpstr>Calibri</vt:lpstr>
      <vt:lpstr>Consolas</vt:lpstr>
      <vt:lpstr>ＭＳ Ｐゴシック</vt:lpstr>
      <vt:lpstr>Segoe UI</vt:lpstr>
      <vt:lpstr>Segoe UI Light</vt:lpstr>
      <vt:lpstr>Segoe UI Semibold</vt:lpstr>
      <vt:lpstr>Segoe UI Semilight</vt:lpstr>
      <vt:lpstr>Wingdings</vt:lpstr>
      <vt:lpstr>BUILD CHARCOAL BACKGROUND</vt:lpstr>
      <vt:lpstr>1_BUILD CHARCOAL BACKGROUND</vt:lpstr>
      <vt:lpstr>BUILD WHITE TEMPLATE</vt:lpstr>
      <vt:lpstr>2_5-30629_Build_Template_WHITE</vt:lpstr>
      <vt:lpstr>3_5-30629_Build_Template_WHITE</vt:lpstr>
      <vt:lpstr>4_5-30629_Build_Template_WHITE</vt:lpstr>
      <vt:lpstr>Windows Store and Monetization Windows 10 Developer Workshop</vt:lpstr>
      <vt:lpstr>One Store for one Windows</vt:lpstr>
      <vt:lpstr>One Dev Center</vt:lpstr>
      <vt:lpstr>CREATING A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STORE SUBMISSION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AN IAP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MONETIZE VIA ADVERTS</vt:lpstr>
      <vt:lpstr>PowerPoint Presentation</vt:lpstr>
      <vt:lpstr>PowerPoint Presentation</vt:lpstr>
      <vt:lpstr>PowerPoint Presentation</vt:lpstr>
      <vt:lpstr>PROMOTIONAL CODES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2015-08-17T15:32:40Z</dcterms:created>
  <dcterms:modified xsi:type="dcterms:W3CDTF">2015-10-08T00:30:47Z</dcterms:modified>
</cp:coreProperties>
</file>